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57" r:id="rId7"/>
    <p:sldId id="258" r:id="rId8"/>
    <p:sldId id="264" r:id="rId9"/>
    <p:sldId id="265" r:id="rId10"/>
    <p:sldId id="259" r:id="rId11"/>
    <p:sldId id="262" r:id="rId12"/>
    <p:sldId id="26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8DA"/>
    <a:srgbClr val="E1ECF7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2C902D-22B4-42B7-9148-E02FA941A352}" v="91" dt="2021-12-03T13:31:37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tte Gubbels" userId="49e22ea0-fd26-4a84-83e5-dcc5da82b108" providerId="ADAL" clId="{852C902D-22B4-42B7-9148-E02FA941A352}"/>
    <pc:docChg chg="undo custSel delSld modSld sldOrd modMainMaster">
      <pc:chgData name="Hette Gubbels" userId="49e22ea0-fd26-4a84-83e5-dcc5da82b108" providerId="ADAL" clId="{852C902D-22B4-42B7-9148-E02FA941A352}" dt="2021-12-03T13:31:37.013" v="227" actId="1076"/>
      <pc:docMkLst>
        <pc:docMk/>
      </pc:docMkLst>
      <pc:sldChg chg="delSp modSp mod">
        <pc:chgData name="Hette Gubbels" userId="49e22ea0-fd26-4a84-83e5-dcc5da82b108" providerId="ADAL" clId="{852C902D-22B4-42B7-9148-E02FA941A352}" dt="2021-12-03T13:28:19.403" v="126" actId="207"/>
        <pc:sldMkLst>
          <pc:docMk/>
          <pc:sldMk cId="4290365519" sldId="256"/>
        </pc:sldMkLst>
        <pc:spChg chg="mod">
          <ac:chgData name="Hette Gubbels" userId="49e22ea0-fd26-4a84-83e5-dcc5da82b108" providerId="ADAL" clId="{852C902D-22B4-42B7-9148-E02FA941A352}" dt="2021-12-03T13:28:19.403" v="126" actId="207"/>
          <ac:spMkLst>
            <pc:docMk/>
            <pc:sldMk cId="4290365519" sldId="256"/>
            <ac:spMk id="2" creationId="{00000000-0000-0000-0000-000000000000}"/>
          </ac:spMkLst>
        </pc:spChg>
        <pc:picChg chg="del">
          <ac:chgData name="Hette Gubbels" userId="49e22ea0-fd26-4a84-83e5-dcc5da82b108" providerId="ADAL" clId="{852C902D-22B4-42B7-9148-E02FA941A352}" dt="2021-12-03T13:27:27.239" v="78" actId="478"/>
          <ac:picMkLst>
            <pc:docMk/>
            <pc:sldMk cId="4290365519" sldId="256"/>
            <ac:picMk id="5" creationId="{00000000-0000-0000-0000-000000000000}"/>
          </ac:picMkLst>
        </pc:picChg>
      </pc:sldChg>
      <pc:sldChg chg="modSp mod">
        <pc:chgData name="Hette Gubbels" userId="49e22ea0-fd26-4a84-83e5-dcc5da82b108" providerId="ADAL" clId="{852C902D-22B4-42B7-9148-E02FA941A352}" dt="2021-12-03T13:29:18.705" v="158" actId="20577"/>
        <pc:sldMkLst>
          <pc:docMk/>
          <pc:sldMk cId="3895958418" sldId="257"/>
        </pc:sldMkLst>
        <pc:spChg chg="mod">
          <ac:chgData name="Hette Gubbels" userId="49e22ea0-fd26-4a84-83e5-dcc5da82b108" providerId="ADAL" clId="{852C902D-22B4-42B7-9148-E02FA941A352}" dt="2021-12-03T13:28:50.222" v="144" actId="1038"/>
          <ac:spMkLst>
            <pc:docMk/>
            <pc:sldMk cId="3895958418" sldId="257"/>
            <ac:spMk id="3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28:50.222" v="144" actId="1038"/>
          <ac:spMkLst>
            <pc:docMk/>
            <pc:sldMk cId="3895958418" sldId="257"/>
            <ac:spMk id="4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28:50.222" v="144" actId="1038"/>
          <ac:spMkLst>
            <pc:docMk/>
            <pc:sldMk cId="3895958418" sldId="257"/>
            <ac:spMk id="5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28:50.222" v="144" actId="1038"/>
          <ac:spMkLst>
            <pc:docMk/>
            <pc:sldMk cId="3895958418" sldId="257"/>
            <ac:spMk id="9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28:50.222" v="144" actId="1038"/>
          <ac:spMkLst>
            <pc:docMk/>
            <pc:sldMk cId="3895958418" sldId="257"/>
            <ac:spMk id="10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29:18.705" v="158" actId="20577"/>
          <ac:spMkLst>
            <pc:docMk/>
            <pc:sldMk cId="3895958418" sldId="257"/>
            <ac:spMk id="11" creationId="{00000000-0000-0000-0000-000000000000}"/>
          </ac:spMkLst>
        </pc:spChg>
        <pc:picChg chg="mod">
          <ac:chgData name="Hette Gubbels" userId="49e22ea0-fd26-4a84-83e5-dcc5da82b108" providerId="ADAL" clId="{852C902D-22B4-42B7-9148-E02FA941A352}" dt="2021-12-03T13:28:50.222" v="144" actId="1038"/>
          <ac:picMkLst>
            <pc:docMk/>
            <pc:sldMk cId="3895958418" sldId="257"/>
            <ac:picMk id="6" creationId="{00000000-0000-0000-0000-000000000000}"/>
          </ac:picMkLst>
        </pc:picChg>
        <pc:picChg chg="mod">
          <ac:chgData name="Hette Gubbels" userId="49e22ea0-fd26-4a84-83e5-dcc5da82b108" providerId="ADAL" clId="{852C902D-22B4-42B7-9148-E02FA941A352}" dt="2021-12-03T13:28:50.222" v="144" actId="1038"/>
          <ac:picMkLst>
            <pc:docMk/>
            <pc:sldMk cId="3895958418" sldId="257"/>
            <ac:picMk id="7" creationId="{00000000-0000-0000-0000-000000000000}"/>
          </ac:picMkLst>
        </pc:picChg>
        <pc:cxnChg chg="mod">
          <ac:chgData name="Hette Gubbels" userId="49e22ea0-fd26-4a84-83e5-dcc5da82b108" providerId="ADAL" clId="{852C902D-22B4-42B7-9148-E02FA941A352}" dt="2021-12-03T13:28:50.222" v="144" actId="1038"/>
          <ac:cxnSpMkLst>
            <pc:docMk/>
            <pc:sldMk cId="3895958418" sldId="257"/>
            <ac:cxnSpMk id="8" creationId="{00000000-0000-0000-0000-000000000000}"/>
          </ac:cxnSpMkLst>
        </pc:cxnChg>
      </pc:sldChg>
      <pc:sldChg chg="addSp delSp modSp mod">
        <pc:chgData name="Hette Gubbels" userId="49e22ea0-fd26-4a84-83e5-dcc5da82b108" providerId="ADAL" clId="{852C902D-22B4-42B7-9148-E02FA941A352}" dt="2021-12-03T13:29:34.742" v="166" actId="6549"/>
        <pc:sldMkLst>
          <pc:docMk/>
          <pc:sldMk cId="260193264" sldId="258"/>
        </pc:sldMkLst>
        <pc:spChg chg="add del mod">
          <ac:chgData name="Hette Gubbels" userId="49e22ea0-fd26-4a84-83e5-dcc5da82b108" providerId="ADAL" clId="{852C902D-22B4-42B7-9148-E02FA941A352}" dt="2021-12-03T13:29:30.730" v="161" actId="478"/>
          <ac:spMkLst>
            <pc:docMk/>
            <pc:sldMk cId="260193264" sldId="258"/>
            <ac:spMk id="3" creationId="{E2ECC770-E05A-4C62-847B-A31C994C0C45}"/>
          </ac:spMkLst>
        </pc:spChg>
        <pc:spChg chg="del">
          <ac:chgData name="Hette Gubbels" userId="49e22ea0-fd26-4a84-83e5-dcc5da82b108" providerId="ADAL" clId="{852C902D-22B4-42B7-9148-E02FA941A352}" dt="2021-12-03T13:29:27.186" v="159" actId="478"/>
          <ac:spMkLst>
            <pc:docMk/>
            <pc:sldMk cId="260193264" sldId="258"/>
            <ac:spMk id="20" creationId="{00000000-0000-0000-0000-000000000000}"/>
          </ac:spMkLst>
        </pc:spChg>
        <pc:spChg chg="add mod">
          <ac:chgData name="Hette Gubbels" userId="49e22ea0-fd26-4a84-83e5-dcc5da82b108" providerId="ADAL" clId="{852C902D-22B4-42B7-9148-E02FA941A352}" dt="2021-12-03T13:29:34.742" v="166" actId="6549"/>
          <ac:spMkLst>
            <pc:docMk/>
            <pc:sldMk cId="260193264" sldId="258"/>
            <ac:spMk id="21" creationId="{8EBD563A-EFD3-4960-BD81-04A6DA2BB158}"/>
          </ac:spMkLst>
        </pc:spChg>
      </pc:sldChg>
      <pc:sldChg chg="delSp modSp mod">
        <pc:chgData name="Hette Gubbels" userId="49e22ea0-fd26-4a84-83e5-dcc5da82b108" providerId="ADAL" clId="{852C902D-22B4-42B7-9148-E02FA941A352}" dt="2021-12-03T13:31:37.013" v="227" actId="1076"/>
        <pc:sldMkLst>
          <pc:docMk/>
          <pc:sldMk cId="4130350842" sldId="259"/>
        </pc:sldMkLst>
        <pc:spChg chg="mod">
          <ac:chgData name="Hette Gubbels" userId="49e22ea0-fd26-4a84-83e5-dcc5da82b108" providerId="ADAL" clId="{852C902D-22B4-42B7-9148-E02FA941A352}" dt="2021-12-03T13:31:26.221" v="224" actId="122"/>
          <ac:spMkLst>
            <pc:docMk/>
            <pc:sldMk cId="4130350842" sldId="259"/>
            <ac:spMk id="8" creationId="{00000000-0000-0000-0000-000000000000}"/>
          </ac:spMkLst>
        </pc:spChg>
        <pc:spChg chg="del">
          <ac:chgData name="Hette Gubbels" userId="49e22ea0-fd26-4a84-83e5-dcc5da82b108" providerId="ADAL" clId="{852C902D-22B4-42B7-9148-E02FA941A352}" dt="2021-12-03T13:31:01.656" v="211" actId="478"/>
          <ac:spMkLst>
            <pc:docMk/>
            <pc:sldMk cId="4130350842" sldId="259"/>
            <ac:spMk id="18" creationId="{00000000-0000-0000-0000-000000000000}"/>
          </ac:spMkLst>
        </pc:spChg>
        <pc:spChg chg="del mod">
          <ac:chgData name="Hette Gubbels" userId="49e22ea0-fd26-4a84-83e5-dcc5da82b108" providerId="ADAL" clId="{852C902D-22B4-42B7-9148-E02FA941A352}" dt="2021-12-03T13:31:01.659" v="213"/>
          <ac:spMkLst>
            <pc:docMk/>
            <pc:sldMk cId="4130350842" sldId="259"/>
            <ac:spMk id="19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31:30.724" v="225" actId="1076"/>
          <ac:spMkLst>
            <pc:docMk/>
            <pc:sldMk cId="4130350842" sldId="259"/>
            <ac:spMk id="20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31:33.571" v="226" actId="1076"/>
          <ac:spMkLst>
            <pc:docMk/>
            <pc:sldMk cId="4130350842" sldId="259"/>
            <ac:spMk id="21" creationId="{00000000-0000-0000-0000-000000000000}"/>
          </ac:spMkLst>
        </pc:spChg>
        <pc:picChg chg="mod">
          <ac:chgData name="Hette Gubbels" userId="49e22ea0-fd26-4a84-83e5-dcc5da82b108" providerId="ADAL" clId="{852C902D-22B4-42B7-9148-E02FA941A352}" dt="2021-12-03T13:31:37.013" v="227" actId="1076"/>
          <ac:picMkLst>
            <pc:docMk/>
            <pc:sldMk cId="4130350842" sldId="259"/>
            <ac:picMk id="23" creationId="{00000000-0000-0000-0000-000000000000}"/>
          </ac:picMkLst>
        </pc:picChg>
      </pc:sldChg>
      <pc:sldChg chg="del">
        <pc:chgData name="Hette Gubbels" userId="49e22ea0-fd26-4a84-83e5-dcc5da82b108" providerId="ADAL" clId="{852C902D-22B4-42B7-9148-E02FA941A352}" dt="2021-12-03T13:17:34.552" v="0" actId="47"/>
        <pc:sldMkLst>
          <pc:docMk/>
          <pc:sldMk cId="3855417758" sldId="260"/>
        </pc:sldMkLst>
      </pc:sldChg>
      <pc:sldChg chg="addSp delSp modSp mod setBg">
        <pc:chgData name="Hette Gubbels" userId="49e22ea0-fd26-4a84-83e5-dcc5da82b108" providerId="ADAL" clId="{852C902D-22B4-42B7-9148-E02FA941A352}" dt="2021-12-03T13:27:09.604" v="77"/>
        <pc:sldMkLst>
          <pc:docMk/>
          <pc:sldMk cId="38555682" sldId="261"/>
        </pc:sldMkLst>
        <pc:spChg chg="mod">
          <ac:chgData name="Hette Gubbels" userId="49e22ea0-fd26-4a84-83e5-dcc5da82b108" providerId="ADAL" clId="{852C902D-22B4-42B7-9148-E02FA941A352}" dt="2021-12-03T13:24:54.414" v="67" actId="1037"/>
          <ac:spMkLst>
            <pc:docMk/>
            <pc:sldMk cId="38555682" sldId="261"/>
            <ac:spMk id="2" creationId="{E2EA7509-E9BA-40B0-94A4-9EE66E4880D5}"/>
          </ac:spMkLst>
        </pc:spChg>
        <pc:spChg chg="mod">
          <ac:chgData name="Hette Gubbels" userId="49e22ea0-fd26-4a84-83e5-dcc5da82b108" providerId="ADAL" clId="{852C902D-22B4-42B7-9148-E02FA941A352}" dt="2021-12-03T13:24:54.414" v="67" actId="1037"/>
          <ac:spMkLst>
            <pc:docMk/>
            <pc:sldMk cId="38555682" sldId="261"/>
            <ac:spMk id="3" creationId="{00000000-0000-0000-0000-000000000000}"/>
          </ac:spMkLst>
        </pc:spChg>
        <pc:spChg chg="del mod">
          <ac:chgData name="Hette Gubbels" userId="49e22ea0-fd26-4a84-83e5-dcc5da82b108" providerId="ADAL" clId="{852C902D-22B4-42B7-9148-E02FA941A352}" dt="2021-12-03T13:21:05.281" v="13"/>
          <ac:spMkLst>
            <pc:docMk/>
            <pc:sldMk cId="38555682" sldId="261"/>
            <ac:spMk id="7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24:54.414" v="67" actId="1037"/>
          <ac:spMkLst>
            <pc:docMk/>
            <pc:sldMk cId="38555682" sldId="261"/>
            <ac:spMk id="8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24:54.414" v="67" actId="1037"/>
          <ac:spMkLst>
            <pc:docMk/>
            <pc:sldMk cId="38555682" sldId="261"/>
            <ac:spMk id="9" creationId="{00000000-0000-0000-0000-000000000000}"/>
          </ac:spMkLst>
        </pc:spChg>
        <pc:spChg chg="del">
          <ac:chgData name="Hette Gubbels" userId="49e22ea0-fd26-4a84-83e5-dcc5da82b108" providerId="ADAL" clId="{852C902D-22B4-42B7-9148-E02FA941A352}" dt="2021-12-03T13:20:13.901" v="1" actId="478"/>
          <ac:spMkLst>
            <pc:docMk/>
            <pc:sldMk cId="38555682" sldId="261"/>
            <ac:spMk id="10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26:20.996" v="74" actId="207"/>
          <ac:spMkLst>
            <pc:docMk/>
            <pc:sldMk cId="38555682" sldId="261"/>
            <ac:spMk id="11" creationId="{00000000-0000-0000-0000-000000000000}"/>
          </ac:spMkLst>
        </pc:spChg>
        <pc:spChg chg="add del mod">
          <ac:chgData name="Hette Gubbels" userId="49e22ea0-fd26-4a84-83e5-dcc5da82b108" providerId="ADAL" clId="{852C902D-22B4-42B7-9148-E02FA941A352}" dt="2021-12-03T13:24:19.565" v="50" actId="478"/>
          <ac:spMkLst>
            <pc:docMk/>
            <pc:sldMk cId="38555682" sldId="261"/>
            <ac:spMk id="12" creationId="{0F2D711A-522F-41D8-953E-8A9D5DA98FE8}"/>
          </ac:spMkLst>
        </pc:spChg>
        <pc:spChg chg="del">
          <ac:chgData name="Hette Gubbels" userId="49e22ea0-fd26-4a84-83e5-dcc5da82b108" providerId="ADAL" clId="{852C902D-22B4-42B7-9148-E02FA941A352}" dt="2021-12-03T13:20:55.873" v="7" actId="478"/>
          <ac:spMkLst>
            <pc:docMk/>
            <pc:sldMk cId="38555682" sldId="261"/>
            <ac:spMk id="14" creationId="{00000000-0000-0000-0000-000000000000}"/>
          </ac:spMkLst>
        </pc:spChg>
        <pc:spChg chg="del">
          <ac:chgData name="Hette Gubbels" userId="49e22ea0-fd26-4a84-83e5-dcc5da82b108" providerId="ADAL" clId="{852C902D-22B4-42B7-9148-E02FA941A352}" dt="2021-12-03T13:20:55.873" v="7" actId="478"/>
          <ac:spMkLst>
            <pc:docMk/>
            <pc:sldMk cId="38555682" sldId="261"/>
            <ac:spMk id="16" creationId="{00000000-0000-0000-0000-000000000000}"/>
          </ac:spMkLst>
        </pc:spChg>
        <pc:spChg chg="del">
          <ac:chgData name="Hette Gubbels" userId="49e22ea0-fd26-4a84-83e5-dcc5da82b108" providerId="ADAL" clId="{852C902D-22B4-42B7-9148-E02FA941A352}" dt="2021-12-03T13:20:55.873" v="7" actId="478"/>
          <ac:spMkLst>
            <pc:docMk/>
            <pc:sldMk cId="38555682" sldId="261"/>
            <ac:spMk id="17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24:54.414" v="67" actId="1037"/>
          <ac:spMkLst>
            <pc:docMk/>
            <pc:sldMk cId="38555682" sldId="261"/>
            <ac:spMk id="18" creationId="{AC7A7316-5933-4D92-AE36-B0BD3880E279}"/>
          </ac:spMkLst>
        </pc:spChg>
        <pc:spChg chg="del">
          <ac:chgData name="Hette Gubbels" userId="49e22ea0-fd26-4a84-83e5-dcc5da82b108" providerId="ADAL" clId="{852C902D-22B4-42B7-9148-E02FA941A352}" dt="2021-12-03T13:20:55.873" v="7" actId="478"/>
          <ac:spMkLst>
            <pc:docMk/>
            <pc:sldMk cId="38555682" sldId="261"/>
            <ac:spMk id="20" creationId="{00000000-0000-0000-0000-000000000000}"/>
          </ac:spMkLst>
        </pc:spChg>
        <pc:spChg chg="mod">
          <ac:chgData name="Hette Gubbels" userId="49e22ea0-fd26-4a84-83e5-dcc5da82b108" providerId="ADAL" clId="{852C902D-22B4-42B7-9148-E02FA941A352}" dt="2021-12-03T13:26:20.996" v="74" actId="207"/>
          <ac:spMkLst>
            <pc:docMk/>
            <pc:sldMk cId="38555682" sldId="261"/>
            <ac:spMk id="21" creationId="{00000000-0000-0000-0000-000000000000}"/>
          </ac:spMkLst>
        </pc:spChg>
        <pc:spChg chg="del">
          <ac:chgData name="Hette Gubbels" userId="49e22ea0-fd26-4a84-83e5-dcc5da82b108" providerId="ADAL" clId="{852C902D-22B4-42B7-9148-E02FA941A352}" dt="2021-12-03T13:20:47.325" v="6" actId="478"/>
          <ac:spMkLst>
            <pc:docMk/>
            <pc:sldMk cId="38555682" sldId="261"/>
            <ac:spMk id="22" creationId="{00000000-0000-0000-0000-000000000000}"/>
          </ac:spMkLst>
        </pc:spChg>
      </pc:sldChg>
      <pc:sldChg chg="modSp">
        <pc:chgData name="Hette Gubbels" userId="49e22ea0-fd26-4a84-83e5-dcc5da82b108" providerId="ADAL" clId="{852C902D-22B4-42B7-9148-E02FA941A352}" dt="2021-12-03T13:30:48.868" v="206"/>
        <pc:sldMkLst>
          <pc:docMk/>
          <pc:sldMk cId="1535252047" sldId="264"/>
        </pc:sldMkLst>
        <pc:picChg chg="mod">
          <ac:chgData name="Hette Gubbels" userId="49e22ea0-fd26-4a84-83e5-dcc5da82b108" providerId="ADAL" clId="{852C902D-22B4-42B7-9148-E02FA941A352}" dt="2021-12-03T13:30:11.149" v="203" actId="1038"/>
          <ac:picMkLst>
            <pc:docMk/>
            <pc:sldMk cId="1535252047" sldId="264"/>
            <ac:picMk id="7" creationId="{EC0FA055-72B3-45BC-9B9B-31F0835C6947}"/>
          </ac:picMkLst>
        </pc:picChg>
        <pc:picChg chg="mod">
          <ac:chgData name="Hette Gubbels" userId="49e22ea0-fd26-4a84-83e5-dcc5da82b108" providerId="ADAL" clId="{852C902D-22B4-42B7-9148-E02FA941A352}" dt="2021-12-03T13:30:11.149" v="203" actId="1038"/>
          <ac:picMkLst>
            <pc:docMk/>
            <pc:sldMk cId="1535252047" sldId="264"/>
            <ac:picMk id="8" creationId="{B48359F2-12C2-4F94-B4C1-7542A28594BD}"/>
          </ac:picMkLst>
        </pc:picChg>
        <pc:picChg chg="mod">
          <ac:chgData name="Hette Gubbels" userId="49e22ea0-fd26-4a84-83e5-dcc5da82b108" providerId="ADAL" clId="{852C902D-22B4-42B7-9148-E02FA941A352}" dt="2021-12-03T13:30:11.149" v="203" actId="1038"/>
          <ac:picMkLst>
            <pc:docMk/>
            <pc:sldMk cId="1535252047" sldId="264"/>
            <ac:picMk id="9" creationId="{636269A8-3544-4F76-9D81-8624CD72BCAC}"/>
          </ac:picMkLst>
        </pc:picChg>
        <pc:picChg chg="mod">
          <ac:chgData name="Hette Gubbels" userId="49e22ea0-fd26-4a84-83e5-dcc5da82b108" providerId="ADAL" clId="{852C902D-22B4-42B7-9148-E02FA941A352}" dt="2021-12-03T13:30:11.149" v="203" actId="1038"/>
          <ac:picMkLst>
            <pc:docMk/>
            <pc:sldMk cId="1535252047" sldId="264"/>
            <ac:picMk id="10" creationId="{796A0E24-C896-4252-B289-5DD479766A5E}"/>
          </ac:picMkLst>
        </pc:picChg>
        <pc:picChg chg="mod">
          <ac:chgData name="Hette Gubbels" userId="49e22ea0-fd26-4a84-83e5-dcc5da82b108" providerId="ADAL" clId="{852C902D-22B4-42B7-9148-E02FA941A352}" dt="2021-12-03T13:30:48.868" v="206"/>
          <ac:picMkLst>
            <pc:docMk/>
            <pc:sldMk cId="1535252047" sldId="264"/>
            <ac:picMk id="11" creationId="{A6D90CF6-2A5B-43A3-9525-F632EE795084}"/>
          </ac:picMkLst>
        </pc:picChg>
        <pc:picChg chg="mod">
          <ac:chgData name="Hette Gubbels" userId="49e22ea0-fd26-4a84-83e5-dcc5da82b108" providerId="ADAL" clId="{852C902D-22B4-42B7-9148-E02FA941A352}" dt="2021-12-03T13:30:48.868" v="206"/>
          <ac:picMkLst>
            <pc:docMk/>
            <pc:sldMk cId="1535252047" sldId="264"/>
            <ac:picMk id="12" creationId="{7854667D-4A90-40D7-85BC-6F7B4901EF2C}"/>
          </ac:picMkLst>
        </pc:picChg>
      </pc:sldChg>
      <pc:sldChg chg="addSp delSp modSp mod ord">
        <pc:chgData name="Hette Gubbels" userId="49e22ea0-fd26-4a84-83e5-dcc5da82b108" providerId="ADAL" clId="{852C902D-22B4-42B7-9148-E02FA941A352}" dt="2021-12-03T13:30:21.156" v="204"/>
        <pc:sldMkLst>
          <pc:docMk/>
          <pc:sldMk cId="1676710518" sldId="265"/>
        </pc:sldMkLst>
        <pc:spChg chg="add del mod">
          <ac:chgData name="Hette Gubbels" userId="49e22ea0-fd26-4a84-83e5-dcc5da82b108" providerId="ADAL" clId="{852C902D-22B4-42B7-9148-E02FA941A352}" dt="2021-12-03T13:29:45.337" v="168" actId="478"/>
          <ac:spMkLst>
            <pc:docMk/>
            <pc:sldMk cId="1676710518" sldId="265"/>
            <ac:spMk id="4" creationId="{73AF236C-E3BD-43D4-8044-30286D43D7B3}"/>
          </ac:spMkLst>
        </pc:spChg>
        <pc:spChg chg="del">
          <ac:chgData name="Hette Gubbels" userId="49e22ea0-fd26-4a84-83e5-dcc5da82b108" providerId="ADAL" clId="{852C902D-22B4-42B7-9148-E02FA941A352}" dt="2021-12-03T13:29:42.540" v="167" actId="478"/>
          <ac:spMkLst>
            <pc:docMk/>
            <pc:sldMk cId="1676710518" sldId="265"/>
            <ac:spMk id="20" creationId="{00000000-0000-0000-0000-000000000000}"/>
          </ac:spMkLst>
        </pc:spChg>
        <pc:picChg chg="mod">
          <ac:chgData name="Hette Gubbels" userId="49e22ea0-fd26-4a84-83e5-dcc5da82b108" providerId="ADAL" clId="{852C902D-22B4-42B7-9148-E02FA941A352}" dt="2021-12-03T13:30:21.156" v="204"/>
          <ac:picMkLst>
            <pc:docMk/>
            <pc:sldMk cId="1676710518" sldId="265"/>
            <ac:picMk id="2" creationId="{8EE1B95F-FF44-4395-A1BC-C36EBC09869C}"/>
          </ac:picMkLst>
        </pc:picChg>
      </pc:sldChg>
      <pc:sldMasterChg chg="setBg modSldLayout">
        <pc:chgData name="Hette Gubbels" userId="49e22ea0-fd26-4a84-83e5-dcc5da82b108" providerId="ADAL" clId="{852C902D-22B4-42B7-9148-E02FA941A352}" dt="2021-12-03T13:27:09.604" v="77"/>
        <pc:sldMasterMkLst>
          <pc:docMk/>
          <pc:sldMasterMk cId="3712965228" sldId="2147483648"/>
        </pc:sldMasterMkLst>
        <pc:sldLayoutChg chg="setBg">
          <pc:chgData name="Hette Gubbels" userId="49e22ea0-fd26-4a84-83e5-dcc5da82b108" providerId="ADAL" clId="{852C902D-22B4-42B7-9148-E02FA941A352}" dt="2021-12-03T13:27:09.604" v="77"/>
          <pc:sldLayoutMkLst>
            <pc:docMk/>
            <pc:sldMasterMk cId="3712965228" sldId="2147483648"/>
            <pc:sldLayoutMk cId="1409623175" sldId="2147483649"/>
          </pc:sldLayoutMkLst>
        </pc:sldLayoutChg>
        <pc:sldLayoutChg chg="setBg">
          <pc:chgData name="Hette Gubbels" userId="49e22ea0-fd26-4a84-83e5-dcc5da82b108" providerId="ADAL" clId="{852C902D-22B4-42B7-9148-E02FA941A352}" dt="2021-12-03T13:27:09.604" v="77"/>
          <pc:sldLayoutMkLst>
            <pc:docMk/>
            <pc:sldMasterMk cId="3712965228" sldId="2147483648"/>
            <pc:sldLayoutMk cId="3180097835" sldId="2147483650"/>
          </pc:sldLayoutMkLst>
        </pc:sldLayoutChg>
        <pc:sldLayoutChg chg="setBg">
          <pc:chgData name="Hette Gubbels" userId="49e22ea0-fd26-4a84-83e5-dcc5da82b108" providerId="ADAL" clId="{852C902D-22B4-42B7-9148-E02FA941A352}" dt="2021-12-03T13:27:09.604" v="77"/>
          <pc:sldLayoutMkLst>
            <pc:docMk/>
            <pc:sldMasterMk cId="3712965228" sldId="2147483648"/>
            <pc:sldLayoutMk cId="2693372918" sldId="2147483651"/>
          </pc:sldLayoutMkLst>
        </pc:sldLayoutChg>
        <pc:sldLayoutChg chg="setBg">
          <pc:chgData name="Hette Gubbels" userId="49e22ea0-fd26-4a84-83e5-dcc5da82b108" providerId="ADAL" clId="{852C902D-22B4-42B7-9148-E02FA941A352}" dt="2021-12-03T13:27:09.604" v="77"/>
          <pc:sldLayoutMkLst>
            <pc:docMk/>
            <pc:sldMasterMk cId="3712965228" sldId="2147483648"/>
            <pc:sldLayoutMk cId="1794277704" sldId="2147483652"/>
          </pc:sldLayoutMkLst>
        </pc:sldLayoutChg>
        <pc:sldLayoutChg chg="setBg">
          <pc:chgData name="Hette Gubbels" userId="49e22ea0-fd26-4a84-83e5-dcc5da82b108" providerId="ADAL" clId="{852C902D-22B4-42B7-9148-E02FA941A352}" dt="2021-12-03T13:27:09.604" v="77"/>
          <pc:sldLayoutMkLst>
            <pc:docMk/>
            <pc:sldMasterMk cId="3712965228" sldId="2147483648"/>
            <pc:sldLayoutMk cId="2283243425" sldId="2147483653"/>
          </pc:sldLayoutMkLst>
        </pc:sldLayoutChg>
        <pc:sldLayoutChg chg="setBg">
          <pc:chgData name="Hette Gubbels" userId="49e22ea0-fd26-4a84-83e5-dcc5da82b108" providerId="ADAL" clId="{852C902D-22B4-42B7-9148-E02FA941A352}" dt="2021-12-03T13:27:09.604" v="77"/>
          <pc:sldLayoutMkLst>
            <pc:docMk/>
            <pc:sldMasterMk cId="3712965228" sldId="2147483648"/>
            <pc:sldLayoutMk cId="3360470829" sldId="2147483654"/>
          </pc:sldLayoutMkLst>
        </pc:sldLayoutChg>
        <pc:sldLayoutChg chg="setBg">
          <pc:chgData name="Hette Gubbels" userId="49e22ea0-fd26-4a84-83e5-dcc5da82b108" providerId="ADAL" clId="{852C902D-22B4-42B7-9148-E02FA941A352}" dt="2021-12-03T13:27:09.604" v="77"/>
          <pc:sldLayoutMkLst>
            <pc:docMk/>
            <pc:sldMasterMk cId="3712965228" sldId="2147483648"/>
            <pc:sldLayoutMk cId="3125717504" sldId="2147483655"/>
          </pc:sldLayoutMkLst>
        </pc:sldLayoutChg>
        <pc:sldLayoutChg chg="setBg">
          <pc:chgData name="Hette Gubbels" userId="49e22ea0-fd26-4a84-83e5-dcc5da82b108" providerId="ADAL" clId="{852C902D-22B4-42B7-9148-E02FA941A352}" dt="2021-12-03T13:27:09.604" v="77"/>
          <pc:sldLayoutMkLst>
            <pc:docMk/>
            <pc:sldMasterMk cId="3712965228" sldId="2147483648"/>
            <pc:sldLayoutMk cId="3309826112" sldId="2147483656"/>
          </pc:sldLayoutMkLst>
        </pc:sldLayoutChg>
        <pc:sldLayoutChg chg="setBg">
          <pc:chgData name="Hette Gubbels" userId="49e22ea0-fd26-4a84-83e5-dcc5da82b108" providerId="ADAL" clId="{852C902D-22B4-42B7-9148-E02FA941A352}" dt="2021-12-03T13:27:09.604" v="77"/>
          <pc:sldLayoutMkLst>
            <pc:docMk/>
            <pc:sldMasterMk cId="3712965228" sldId="2147483648"/>
            <pc:sldLayoutMk cId="3502176277" sldId="2147483657"/>
          </pc:sldLayoutMkLst>
        </pc:sldLayoutChg>
        <pc:sldLayoutChg chg="setBg">
          <pc:chgData name="Hette Gubbels" userId="49e22ea0-fd26-4a84-83e5-dcc5da82b108" providerId="ADAL" clId="{852C902D-22B4-42B7-9148-E02FA941A352}" dt="2021-12-03T13:27:09.604" v="77"/>
          <pc:sldLayoutMkLst>
            <pc:docMk/>
            <pc:sldMasterMk cId="3712965228" sldId="2147483648"/>
            <pc:sldLayoutMk cId="1640397314" sldId="2147483658"/>
          </pc:sldLayoutMkLst>
        </pc:sldLayoutChg>
        <pc:sldLayoutChg chg="setBg">
          <pc:chgData name="Hette Gubbels" userId="49e22ea0-fd26-4a84-83e5-dcc5da82b108" providerId="ADAL" clId="{852C902D-22B4-42B7-9148-E02FA941A352}" dt="2021-12-03T13:27:09.604" v="77"/>
          <pc:sldLayoutMkLst>
            <pc:docMk/>
            <pc:sldMasterMk cId="3712965228" sldId="2147483648"/>
            <pc:sldLayoutMk cId="77718178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62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39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18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009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337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27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24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47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71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982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217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E1ECF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EFE0-BA84-4D5C-9125-4B39E04F8F04}" type="datetimeFigureOut">
              <a:rPr lang="nl-NL" smtClean="0"/>
              <a:t>3-12-2021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4CDD-CB98-47C7-8CDA-B13FDF63E1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296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0440" y="2290918"/>
            <a:ext cx="11012128" cy="262521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EE8DA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nl-NL" dirty="0"/>
              <a:t>Thema</a:t>
            </a:r>
            <a:br>
              <a:rPr lang="nl-NL" dirty="0"/>
            </a:br>
            <a:r>
              <a:rPr lang="nl-NL" dirty="0"/>
              <a:t>Kaartvaardigheden</a:t>
            </a:r>
            <a:br>
              <a:rPr lang="nl-NL" dirty="0"/>
            </a:br>
            <a:r>
              <a:rPr lang="nl-NL" dirty="0"/>
              <a:t>Afstanden</a:t>
            </a:r>
          </a:p>
        </p:txBody>
      </p:sp>
    </p:spTree>
    <p:extLst>
      <p:ext uri="{BB962C8B-B14F-4D97-AF65-F5344CB8AC3E}">
        <p14:creationId xmlns:p14="http://schemas.microsoft.com/office/powerpoint/2010/main" val="429036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leren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/>
              <a:t>Je kunt uitleggen wat inzoomen en uitzoomen betekent</a:t>
            </a:r>
          </a:p>
          <a:p>
            <a:pPr marL="514350" indent="-514350">
              <a:buAutoNum type="arabicPeriod"/>
            </a:pPr>
            <a:r>
              <a:rPr lang="nl-NL" dirty="0"/>
              <a:t>Je kunt het verschil benoemen tussen absolute en relatieve afstand</a:t>
            </a:r>
          </a:p>
          <a:p>
            <a:pPr marL="514350" indent="-514350">
              <a:buAutoNum type="arabicPeriod"/>
            </a:pPr>
            <a:r>
              <a:rPr lang="nl-NL" dirty="0"/>
              <a:t>Je kunt de twee soorten landschappen opnoemen en er voorbeelden van geven</a:t>
            </a:r>
          </a:p>
          <a:p>
            <a:pPr marL="514350" indent="-51435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6840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9"/>
          <p:cNvSpPr txBox="1">
            <a:spLocks noChangeArrowheads="1"/>
          </p:cNvSpPr>
          <p:nvPr/>
        </p:nvSpPr>
        <p:spPr bwMode="auto">
          <a:xfrm>
            <a:off x="2321584" y="1257094"/>
            <a:ext cx="7032978" cy="4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200" b="1"/>
              <a:t>Kaarten van grote gebieden</a:t>
            </a:r>
          </a:p>
        </p:txBody>
      </p:sp>
      <p:sp>
        <p:nvSpPr>
          <p:cNvPr id="4" name="Rechthoek 12"/>
          <p:cNvSpPr>
            <a:spLocks noChangeArrowheads="1"/>
          </p:cNvSpPr>
          <p:nvPr/>
        </p:nvSpPr>
        <p:spPr bwMode="auto">
          <a:xfrm>
            <a:off x="2321585" y="1673797"/>
            <a:ext cx="8636387" cy="7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3" pitchFamily="18" charset="2"/>
              <a:buChar char="u"/>
            </a:pPr>
            <a:r>
              <a:rPr lang="nl-NL" altLang="nl-NL" sz="2200" dirty="0"/>
              <a:t> </a:t>
            </a:r>
            <a:r>
              <a:rPr lang="nl-NL" altLang="nl-NL" sz="2200" b="1" dirty="0"/>
              <a:t>Uitzoomen</a:t>
            </a:r>
            <a:r>
              <a:rPr lang="nl-NL" altLang="nl-NL" sz="2200" dirty="0"/>
              <a:t>:  van een klein gebied op de kaart naar een groot gebied.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nl-NL" altLang="nl-NL" sz="2200" dirty="0"/>
              <a:t>	              Je ziet een groter gebied. </a:t>
            </a:r>
            <a:endParaRPr lang="nl-NL" altLang="nl-NL" sz="2200" b="1" dirty="0"/>
          </a:p>
        </p:txBody>
      </p:sp>
      <p:sp>
        <p:nvSpPr>
          <p:cNvPr id="5" name="Rechthoek 6"/>
          <p:cNvSpPr>
            <a:spLocks noChangeArrowheads="1"/>
          </p:cNvSpPr>
          <p:nvPr/>
        </p:nvSpPr>
        <p:spPr bwMode="auto">
          <a:xfrm>
            <a:off x="2321584" y="2464242"/>
            <a:ext cx="8885266" cy="4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Char char="●"/>
            </a:pPr>
            <a:r>
              <a:rPr lang="nl-NL" altLang="nl-NL" sz="2200" dirty="0"/>
              <a:t>  Werkelijkheid wordt verkleind. Minder details.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8"/>
          <a:stretch/>
        </p:blipFill>
        <p:spPr bwMode="auto">
          <a:xfrm>
            <a:off x="1149138" y="3090011"/>
            <a:ext cx="4037417" cy="314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35" y="3090012"/>
            <a:ext cx="4122237" cy="314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>
            <a:off x="5351043" y="4821259"/>
            <a:ext cx="14217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hoek 6"/>
          <p:cNvSpPr>
            <a:spLocks noChangeArrowheads="1"/>
          </p:cNvSpPr>
          <p:nvPr/>
        </p:nvSpPr>
        <p:spPr bwMode="auto">
          <a:xfrm>
            <a:off x="5351043" y="4294296"/>
            <a:ext cx="1646321" cy="4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nl-NL" altLang="nl-NL" sz="2200"/>
              <a:t>uitzoomen</a:t>
            </a:r>
          </a:p>
        </p:txBody>
      </p:sp>
      <p:sp>
        <p:nvSpPr>
          <p:cNvPr id="10" name="Rechthoek 9"/>
          <p:cNvSpPr/>
          <p:nvPr/>
        </p:nvSpPr>
        <p:spPr>
          <a:xfrm>
            <a:off x="7273418" y="5518627"/>
            <a:ext cx="144465" cy="131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4" tIns="41212" rIns="82424" bIns="41212"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40309" y="317147"/>
            <a:ext cx="9134856" cy="720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EE8DA"/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Uitzoomen</a:t>
            </a:r>
          </a:p>
        </p:txBody>
      </p:sp>
    </p:spTree>
    <p:extLst>
      <p:ext uri="{BB962C8B-B14F-4D97-AF65-F5344CB8AC3E}">
        <p14:creationId xmlns:p14="http://schemas.microsoft.com/office/powerpoint/2010/main" val="38959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9"/>
          <p:cNvSpPr txBox="1">
            <a:spLocks noChangeArrowheads="1"/>
          </p:cNvSpPr>
          <p:nvPr/>
        </p:nvSpPr>
        <p:spPr bwMode="auto">
          <a:xfrm>
            <a:off x="1873003" y="1403813"/>
            <a:ext cx="7032978" cy="4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200" b="1"/>
              <a:t>Kaarten van kleine gebieden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873004" y="1820516"/>
            <a:ext cx="8636387" cy="7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3" pitchFamily="18" charset="2"/>
              <a:buChar char="u"/>
            </a:pPr>
            <a:r>
              <a:rPr lang="nl-NL" altLang="nl-NL" sz="2200" dirty="0"/>
              <a:t>  </a:t>
            </a:r>
            <a:r>
              <a:rPr lang="nl-NL" altLang="nl-NL" sz="2200" b="1" dirty="0"/>
              <a:t>Inzoomen</a:t>
            </a:r>
            <a:r>
              <a:rPr lang="nl-NL" altLang="nl-NL" sz="2200" dirty="0"/>
              <a:t>:  van een groot gebied op de kaart naar een klein gebied.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nl-NL" altLang="nl-NL" sz="2200" dirty="0"/>
              <a:t>	             Je ziet een kleiner gebied. </a:t>
            </a:r>
            <a:endParaRPr lang="nl-NL" altLang="nl-NL" sz="2200" b="1" dirty="0"/>
          </a:p>
        </p:txBody>
      </p:sp>
      <p:sp>
        <p:nvSpPr>
          <p:cNvPr id="14" name="Rechthoek 6"/>
          <p:cNvSpPr>
            <a:spLocks noChangeArrowheads="1"/>
          </p:cNvSpPr>
          <p:nvPr/>
        </p:nvSpPr>
        <p:spPr bwMode="auto">
          <a:xfrm>
            <a:off x="1873003" y="2610961"/>
            <a:ext cx="8885266" cy="4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Char char="●"/>
            </a:pPr>
            <a:r>
              <a:rPr lang="nl-NL" altLang="nl-NL" sz="2200" dirty="0"/>
              <a:t>  Werkelijkheid wordt vergroot. Meer details.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2"/>
          <a:stretch/>
        </p:blipFill>
        <p:spPr bwMode="auto">
          <a:xfrm>
            <a:off x="7385530" y="3236730"/>
            <a:ext cx="3919411" cy="313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960" y="3241027"/>
            <a:ext cx="4116516" cy="313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Rechte verbindingslijn met pijl 16"/>
          <p:cNvCxnSpPr/>
          <p:nvPr/>
        </p:nvCxnSpPr>
        <p:spPr>
          <a:xfrm>
            <a:off x="5857929" y="4967978"/>
            <a:ext cx="142175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hthoek 6"/>
          <p:cNvSpPr>
            <a:spLocks noChangeArrowheads="1"/>
          </p:cNvSpPr>
          <p:nvPr/>
        </p:nvSpPr>
        <p:spPr bwMode="auto">
          <a:xfrm>
            <a:off x="5857929" y="4439583"/>
            <a:ext cx="1646321" cy="42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nl-NL" altLang="nl-NL" sz="2200"/>
              <a:t>inzoomen</a:t>
            </a:r>
          </a:p>
        </p:txBody>
      </p:sp>
      <p:sp>
        <p:nvSpPr>
          <p:cNvPr id="19" name="Rechthoek 18"/>
          <p:cNvSpPr/>
          <p:nvPr/>
        </p:nvSpPr>
        <p:spPr>
          <a:xfrm>
            <a:off x="2038922" y="5665346"/>
            <a:ext cx="143034" cy="1317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424" tIns="41212" rIns="82424" bIns="41212" anchor="ctr"/>
          <a:lstStyle/>
          <a:p>
            <a:pPr algn="ctr">
              <a:defRPr/>
            </a:pPr>
            <a:endParaRPr lang="nl-NL">
              <a:solidFill>
                <a:schemeClr val="tx1"/>
              </a:solidFill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8EBD563A-EFD3-4960-BD81-04A6DA2BB158}"/>
              </a:ext>
            </a:extLst>
          </p:cNvPr>
          <p:cNvSpPr txBox="1">
            <a:spLocks/>
          </p:cNvSpPr>
          <p:nvPr/>
        </p:nvSpPr>
        <p:spPr>
          <a:xfrm>
            <a:off x="1740309" y="317147"/>
            <a:ext cx="9134856" cy="720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CEE8DA"/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Inzoomen</a:t>
            </a:r>
          </a:p>
        </p:txBody>
      </p:sp>
    </p:spTree>
    <p:extLst>
      <p:ext uri="{BB962C8B-B14F-4D97-AF65-F5344CB8AC3E}">
        <p14:creationId xmlns:p14="http://schemas.microsoft.com/office/powerpoint/2010/main" val="26019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>
            <a:extLst>
              <a:ext uri="{FF2B5EF4-FFF2-40B4-BE49-F238E27FC236}">
                <a16:creationId xmlns:a16="http://schemas.microsoft.com/office/drawing/2014/main" id="{EC0FA055-72B3-45BC-9B9B-31F0835C6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8"/>
          <a:stretch/>
        </p:blipFill>
        <p:spPr bwMode="auto">
          <a:xfrm>
            <a:off x="1549298" y="538397"/>
            <a:ext cx="3605938" cy="280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8359F2-12C2-4F94-B4C1-7542A2859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07" y="604884"/>
            <a:ext cx="3594401" cy="273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636269A8-3544-4F76-9D81-8624CD72B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68"/>
          <a:stretch/>
        </p:blipFill>
        <p:spPr bwMode="auto">
          <a:xfrm>
            <a:off x="6945091" y="3671218"/>
            <a:ext cx="3605938" cy="280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96A0E24-C896-4252-B289-5DD479766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92" y="3750697"/>
            <a:ext cx="3604336" cy="27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6D90CF6-2A5B-43A3-9525-F632EE7950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072" y="4664989"/>
            <a:ext cx="1776935" cy="738577"/>
          </a:xfrm>
          <a:prstGeom prst="rect">
            <a:avLst/>
          </a:prstGeom>
          <a:noFill/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854667D-4A90-40D7-85BC-6F7B4901EF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3691" y="1619778"/>
            <a:ext cx="1665861" cy="785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525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EE1B95F-FF44-4395-A1BC-C36EBC0986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966787"/>
            <a:ext cx="7620000" cy="492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71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hoek 6"/>
          <p:cNvSpPr>
            <a:spLocks noChangeArrowheads="1"/>
          </p:cNvSpPr>
          <p:nvPr/>
        </p:nvSpPr>
        <p:spPr bwMode="auto">
          <a:xfrm>
            <a:off x="1524000" y="1280285"/>
            <a:ext cx="8885266" cy="7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Char char="●"/>
            </a:pPr>
            <a:r>
              <a:rPr lang="nl-NL" altLang="nl-NL" sz="2200" dirty="0"/>
              <a:t>   </a:t>
            </a:r>
            <a:r>
              <a:rPr lang="nl-NL" altLang="nl-NL" sz="2200" b="1" dirty="0"/>
              <a:t>absolute afstand </a:t>
            </a:r>
            <a:r>
              <a:rPr lang="nl-NL" altLang="nl-NL" sz="2200" dirty="0"/>
              <a:t>= afstand tussen twee plaatsen in een rechte lijn.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2200" dirty="0"/>
              <a:t>     De absolute afstand verandert niet. </a:t>
            </a:r>
          </a:p>
        </p:txBody>
      </p:sp>
      <p:sp>
        <p:nvSpPr>
          <p:cNvPr id="21" name="Rechthoek 6"/>
          <p:cNvSpPr>
            <a:spLocks noChangeArrowheads="1"/>
          </p:cNvSpPr>
          <p:nvPr/>
        </p:nvSpPr>
        <p:spPr bwMode="auto">
          <a:xfrm>
            <a:off x="1524000" y="2234745"/>
            <a:ext cx="8885266" cy="17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45720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Char char="●"/>
            </a:pPr>
            <a:r>
              <a:rPr lang="nl-NL" altLang="nl-NL" sz="2200" dirty="0"/>
              <a:t>   </a:t>
            </a:r>
            <a:r>
              <a:rPr lang="nl-NL" altLang="nl-NL" sz="2200" b="1" dirty="0"/>
              <a:t>relatieve afstand </a:t>
            </a:r>
            <a:r>
              <a:rPr lang="nl-NL" altLang="nl-NL" sz="2200" dirty="0"/>
              <a:t>= afstand tussen twee plaatsen in reistijd of kosten.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2200" dirty="0"/>
              <a:t>     De relatieve afstand kan verschillen, door bijvoorbeeld: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2200" dirty="0"/>
              <a:t>     - soort vervoermiddel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2200" dirty="0"/>
              <a:t>     - soort weg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nl-NL" altLang="nl-NL" sz="2200" dirty="0"/>
              <a:t>  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64" y="3661411"/>
            <a:ext cx="4265271" cy="286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524000" y="332656"/>
            <a:ext cx="9134856" cy="720000"/>
          </a:xfrm>
        </p:spPr>
        <p:txBody>
          <a:bodyPr>
            <a:normAutofit/>
          </a:bodyPr>
          <a:lstStyle/>
          <a:p>
            <a:pPr algn="ctr"/>
            <a:r>
              <a:rPr lang="nl-NL" sz="3200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Afstanden</a:t>
            </a:r>
          </a:p>
        </p:txBody>
      </p:sp>
    </p:spTree>
    <p:extLst>
      <p:ext uri="{BB962C8B-B14F-4D97-AF65-F5344CB8AC3E}">
        <p14:creationId xmlns:p14="http://schemas.microsoft.com/office/powerpoint/2010/main" val="413035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8868" y="1760944"/>
            <a:ext cx="10515600" cy="508869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absolute afstand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1138687" y="2708694"/>
            <a:ext cx="9428671" cy="172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655608" y="2346385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A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55608" y="4767532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A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0567358" y="2294626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B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567358" y="4767532"/>
            <a:ext cx="463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/>
              <a:t>B</a:t>
            </a:r>
          </a:p>
        </p:txBody>
      </p:sp>
      <p:sp>
        <p:nvSpPr>
          <p:cNvPr id="10" name="Vrije vorm 9"/>
          <p:cNvSpPr/>
          <p:nvPr/>
        </p:nvSpPr>
        <p:spPr>
          <a:xfrm>
            <a:off x="1293962" y="4149599"/>
            <a:ext cx="9152627" cy="2019134"/>
          </a:xfrm>
          <a:custGeom>
            <a:avLst/>
            <a:gdLst>
              <a:gd name="connsiteX0" fmla="*/ 0 w 9152627"/>
              <a:gd name="connsiteY0" fmla="*/ 1069382 h 2019134"/>
              <a:gd name="connsiteX1" fmla="*/ 1708030 w 9152627"/>
              <a:gd name="connsiteY1" fmla="*/ 284378 h 2019134"/>
              <a:gd name="connsiteX2" fmla="*/ 3873261 w 9152627"/>
              <a:gd name="connsiteY2" fmla="*/ 2018288 h 2019134"/>
              <a:gd name="connsiteX3" fmla="*/ 4856672 w 9152627"/>
              <a:gd name="connsiteY3" fmla="*/ 25586 h 2019134"/>
              <a:gd name="connsiteX4" fmla="*/ 7194430 w 9152627"/>
              <a:gd name="connsiteY4" fmla="*/ 896854 h 2019134"/>
              <a:gd name="connsiteX5" fmla="*/ 9152627 w 9152627"/>
              <a:gd name="connsiteY5" fmla="*/ 1017624 h 2019134"/>
              <a:gd name="connsiteX6" fmla="*/ 9152627 w 9152627"/>
              <a:gd name="connsiteY6" fmla="*/ 1017624 h 201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2627" h="2019134">
                <a:moveTo>
                  <a:pt x="0" y="1069382"/>
                </a:moveTo>
                <a:cubicBezTo>
                  <a:pt x="531243" y="597804"/>
                  <a:pt x="1062487" y="126227"/>
                  <a:pt x="1708030" y="284378"/>
                </a:cubicBezTo>
                <a:cubicBezTo>
                  <a:pt x="2353573" y="442529"/>
                  <a:pt x="3348488" y="2061420"/>
                  <a:pt x="3873261" y="2018288"/>
                </a:cubicBezTo>
                <a:cubicBezTo>
                  <a:pt x="4398034" y="1975156"/>
                  <a:pt x="4303144" y="212492"/>
                  <a:pt x="4856672" y="25586"/>
                </a:cubicBezTo>
                <a:cubicBezTo>
                  <a:pt x="5410200" y="-161320"/>
                  <a:pt x="6478437" y="731514"/>
                  <a:pt x="7194430" y="896854"/>
                </a:cubicBezTo>
                <a:cubicBezTo>
                  <a:pt x="7910423" y="1062194"/>
                  <a:pt x="9152627" y="1017624"/>
                  <a:pt x="9152627" y="1017624"/>
                </a:cubicBezTo>
                <a:lnTo>
                  <a:pt x="9152627" y="1017624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Afbeeldingsresultaat voor hu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22" y="4107101"/>
            <a:ext cx="897087" cy="10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bo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876" y="5322498"/>
            <a:ext cx="837937" cy="69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kerk teken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996" y="3732163"/>
            <a:ext cx="1230738" cy="17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6534044" y="5538911"/>
            <a:ext cx="3741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/>
              <a:t>Relatieve afstand</a:t>
            </a:r>
          </a:p>
        </p:txBody>
      </p:sp>
      <p:pic>
        <p:nvPicPr>
          <p:cNvPr id="13" name="Picture 2" descr="Afbeeldingsresultaat voor huis">
            <a:extLst>
              <a:ext uri="{FF2B5EF4-FFF2-40B4-BE49-F238E27FC236}">
                <a16:creationId xmlns:a16="http://schemas.microsoft.com/office/drawing/2014/main" id="{6DA91ADC-C119-424D-A5CE-87F7AC2B2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608" y="1307563"/>
            <a:ext cx="897087" cy="10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fbeeldingsresultaat voor kerk tekening">
            <a:extLst>
              <a:ext uri="{FF2B5EF4-FFF2-40B4-BE49-F238E27FC236}">
                <a16:creationId xmlns:a16="http://schemas.microsoft.com/office/drawing/2014/main" id="{03995B80-FA3F-45F7-B8C2-F9AC06126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0" y="756721"/>
            <a:ext cx="1230738" cy="17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/>
          <p:cNvSpPr/>
          <p:nvPr/>
        </p:nvSpPr>
        <p:spPr>
          <a:xfrm>
            <a:off x="443620" y="4105168"/>
            <a:ext cx="11317570" cy="16518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443619" y="1839143"/>
            <a:ext cx="11317571" cy="1859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12"/>
          <p:cNvSpPr>
            <a:spLocks noChangeArrowheads="1"/>
          </p:cNvSpPr>
          <p:nvPr/>
        </p:nvSpPr>
        <p:spPr bwMode="auto">
          <a:xfrm>
            <a:off x="673253" y="2014054"/>
            <a:ext cx="5391643" cy="1468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3" pitchFamily="18" charset="2"/>
              <a:buChar char="u"/>
            </a:pPr>
            <a:r>
              <a:rPr lang="nl-NL" altLang="nl-NL" sz="1800" dirty="0"/>
              <a:t> </a:t>
            </a:r>
            <a:r>
              <a:rPr lang="nl-NL" altLang="nl-NL" sz="1800" b="1" dirty="0">
                <a:solidFill>
                  <a:schemeClr val="accent6">
                    <a:lumMod val="50000"/>
                  </a:schemeClr>
                </a:solidFill>
              </a:rPr>
              <a:t>Uitzoomen</a:t>
            </a:r>
            <a:r>
              <a:rPr lang="nl-NL" altLang="nl-NL" sz="1800" dirty="0"/>
              <a:t>: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1800" dirty="0"/>
              <a:t>     van een klein gebied naar een groot gebied.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1800" dirty="0"/>
              <a:t>	  steeds </a:t>
            </a:r>
            <a:r>
              <a:rPr lang="nl-NL" altLang="nl-NL" sz="1800" u="sng" dirty="0"/>
              <a:t>verder</a:t>
            </a:r>
            <a:r>
              <a:rPr lang="nl-NL" altLang="nl-NL" sz="1800" dirty="0"/>
              <a:t> van de aarde af.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nl-NL" altLang="nl-NL" sz="1800" dirty="0"/>
              <a:t>	  Je ziet een </a:t>
            </a:r>
            <a:r>
              <a:rPr lang="nl-NL" altLang="nl-NL" sz="1800" u="sng" dirty="0"/>
              <a:t>groter</a:t>
            </a:r>
            <a:r>
              <a:rPr lang="nl-NL" altLang="nl-NL" sz="1800" dirty="0"/>
              <a:t> gebied.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nl-NL" altLang="nl-NL" sz="1800" b="1" dirty="0"/>
              <a:t>	  </a:t>
            </a:r>
            <a:r>
              <a:rPr lang="nl-NL" altLang="nl-NL" sz="1800" dirty="0"/>
              <a:t>Je ziet </a:t>
            </a:r>
            <a:r>
              <a:rPr lang="nl-NL" altLang="nl-NL" sz="1800" b="1" dirty="0"/>
              <a:t>minder</a:t>
            </a:r>
            <a:r>
              <a:rPr lang="nl-NL" altLang="nl-NL" sz="1800" dirty="0"/>
              <a:t> details.</a:t>
            </a:r>
            <a:endParaRPr lang="nl-NL" altLang="nl-NL" sz="1800" b="1" dirty="0"/>
          </a:p>
        </p:txBody>
      </p:sp>
      <p:sp>
        <p:nvSpPr>
          <p:cNvPr id="8" name="Rechthoek 6"/>
          <p:cNvSpPr>
            <a:spLocks noChangeArrowheads="1"/>
          </p:cNvSpPr>
          <p:nvPr/>
        </p:nvSpPr>
        <p:spPr bwMode="auto">
          <a:xfrm>
            <a:off x="795732" y="4400327"/>
            <a:ext cx="5122984" cy="1191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Char char="●"/>
            </a:pPr>
            <a:r>
              <a:rPr lang="nl-NL" altLang="nl-NL" sz="1800" dirty="0"/>
              <a:t>   </a:t>
            </a:r>
            <a:r>
              <a:rPr lang="nl-NL" altLang="nl-NL" sz="1800" b="1" dirty="0">
                <a:solidFill>
                  <a:schemeClr val="accent6">
                    <a:lumMod val="50000"/>
                  </a:schemeClr>
                </a:solidFill>
              </a:rPr>
              <a:t>absolute afstand </a:t>
            </a:r>
            <a:r>
              <a:rPr lang="nl-NL" altLang="nl-NL" sz="1800" dirty="0"/>
              <a:t>=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1800" dirty="0"/>
              <a:t>      afstand tussen twee plaatsen in een </a:t>
            </a:r>
            <a:r>
              <a:rPr lang="nl-NL" altLang="nl-NL" sz="1800" b="1" dirty="0"/>
              <a:t>rechte lijn</a:t>
            </a:r>
            <a:r>
              <a:rPr lang="nl-NL" altLang="nl-NL" sz="1800" dirty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1800" dirty="0"/>
              <a:t>      verandert niet. </a:t>
            </a:r>
          </a:p>
          <a:p>
            <a:pPr eaLnBrk="1" hangingPunct="1">
              <a:spcBef>
                <a:spcPct val="0"/>
              </a:spcBef>
              <a:buNone/>
            </a:pPr>
            <a:endParaRPr lang="nl-NL" altLang="nl-NL" sz="1800" dirty="0"/>
          </a:p>
        </p:txBody>
      </p:sp>
      <p:sp>
        <p:nvSpPr>
          <p:cNvPr id="9" name="Rechthoek 6"/>
          <p:cNvSpPr>
            <a:spLocks noChangeArrowheads="1"/>
          </p:cNvSpPr>
          <p:nvPr/>
        </p:nvSpPr>
        <p:spPr bwMode="auto">
          <a:xfrm>
            <a:off x="6270828" y="4400026"/>
            <a:ext cx="5299627" cy="1191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45720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Calibri" pitchFamily="34" charset="0"/>
              <a:buChar char="●"/>
            </a:pPr>
            <a:r>
              <a:rPr lang="nl-NL" altLang="nl-NL" sz="1800" dirty="0"/>
              <a:t>   </a:t>
            </a:r>
            <a:r>
              <a:rPr lang="nl-NL" altLang="nl-NL" sz="1800" b="1" dirty="0">
                <a:solidFill>
                  <a:schemeClr val="accent6">
                    <a:lumMod val="50000"/>
                  </a:schemeClr>
                </a:solidFill>
              </a:rPr>
              <a:t>relatieve afstand </a:t>
            </a:r>
            <a:r>
              <a:rPr lang="nl-NL" altLang="nl-NL" sz="1800" b="1" dirty="0"/>
              <a:t>=</a:t>
            </a:r>
            <a:endParaRPr lang="nl-NL" altLang="nl-NL" sz="1800" dirty="0"/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1800" dirty="0"/>
              <a:t>      afstand tussen twee plaatsen in </a:t>
            </a:r>
            <a:r>
              <a:rPr lang="nl-NL" altLang="nl-NL" sz="1800" b="1" dirty="0"/>
              <a:t>reistijd</a:t>
            </a:r>
            <a:r>
              <a:rPr lang="nl-NL" altLang="nl-NL" sz="1800" dirty="0"/>
              <a:t> of </a:t>
            </a:r>
            <a:r>
              <a:rPr lang="nl-NL" altLang="nl-NL" sz="1800" b="1" dirty="0"/>
              <a:t>kosten.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1800" b="1" dirty="0"/>
              <a:t>      </a:t>
            </a:r>
            <a:r>
              <a:rPr lang="nl-NL" altLang="nl-NL" sz="1800" dirty="0"/>
              <a:t>kan veranderen: duurt langer of wordt duurder.</a:t>
            </a:r>
            <a:r>
              <a:rPr lang="nl-NL" altLang="nl-NL" sz="1800" b="1" dirty="0"/>
              <a:t>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nl-NL" altLang="nl-NL" sz="1800" dirty="0"/>
              <a:t>  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C7A7316-5933-4D92-AE36-B0BD3880E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14" y="2014054"/>
            <a:ext cx="5299627" cy="14682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424" tIns="41212" rIns="82424" bIns="41212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5064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 3" pitchFamily="18" charset="2"/>
              <a:buChar char="u"/>
            </a:pPr>
            <a:r>
              <a:rPr lang="nl-NL" altLang="nl-NL" sz="1800" dirty="0"/>
              <a:t>  </a:t>
            </a:r>
            <a:r>
              <a:rPr lang="nl-NL" altLang="nl-NL" sz="1800" b="1" dirty="0">
                <a:solidFill>
                  <a:schemeClr val="accent6">
                    <a:lumMod val="50000"/>
                  </a:schemeClr>
                </a:solidFill>
              </a:rPr>
              <a:t>Inzoomen</a:t>
            </a:r>
            <a:r>
              <a:rPr lang="nl-NL" altLang="nl-NL" sz="1800" dirty="0"/>
              <a:t>: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1800" dirty="0"/>
              <a:t>    van een groot gebied naar een klein gebied.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1800" dirty="0"/>
              <a:t>	 steeds </a:t>
            </a:r>
            <a:r>
              <a:rPr lang="nl-NL" altLang="nl-NL" sz="1800" u="sng" dirty="0"/>
              <a:t>dichter</a:t>
            </a:r>
            <a:r>
              <a:rPr lang="nl-NL" altLang="nl-NL" sz="1800" dirty="0"/>
              <a:t> bij de aarde.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nl-NL" altLang="nl-NL" sz="1800" dirty="0"/>
              <a:t>	 Je ziet een </a:t>
            </a:r>
            <a:r>
              <a:rPr lang="nl-NL" altLang="nl-NL" sz="1800" u="sng" dirty="0"/>
              <a:t>kleiner</a:t>
            </a:r>
            <a:r>
              <a:rPr lang="nl-NL" altLang="nl-NL" sz="1800" dirty="0"/>
              <a:t> gebied.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nl-NL" altLang="nl-NL" sz="1800" dirty="0"/>
              <a:t>	 Je ziet </a:t>
            </a:r>
            <a:r>
              <a:rPr lang="nl-NL" altLang="nl-NL" sz="1800" b="1" dirty="0"/>
              <a:t>meer</a:t>
            </a:r>
            <a:r>
              <a:rPr lang="nl-NL" altLang="nl-NL" sz="1800" dirty="0"/>
              <a:t> details. </a:t>
            </a:r>
            <a:endParaRPr lang="nl-NL" altLang="nl-NL" sz="18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2EA7509-E9BA-40B0-94A4-9EE66E4880D5}"/>
              </a:ext>
            </a:extLst>
          </p:cNvPr>
          <p:cNvSpPr txBox="1"/>
          <p:nvPr/>
        </p:nvSpPr>
        <p:spPr>
          <a:xfrm>
            <a:off x="2461616" y="848171"/>
            <a:ext cx="770730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accent6">
                    <a:lumMod val="50000"/>
                  </a:schemeClr>
                </a:solidFill>
              </a:rPr>
              <a:t>Kaartvaardigheden afstanden: samenvatting</a:t>
            </a:r>
          </a:p>
        </p:txBody>
      </p:sp>
    </p:spTree>
    <p:extLst>
      <p:ext uri="{BB962C8B-B14F-4D97-AF65-F5344CB8AC3E}">
        <p14:creationId xmlns:p14="http://schemas.microsoft.com/office/powerpoint/2010/main" val="385556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49EB3E7B04DC40B0D437496A1824EC" ma:contentTypeVersion="11" ma:contentTypeDescription="Een nieuw document maken." ma:contentTypeScope="" ma:versionID="cb95c4a2023fc8f71399dc556097d904">
  <xsd:schema xmlns:xsd="http://www.w3.org/2001/XMLSchema" xmlns:xs="http://www.w3.org/2001/XMLSchema" xmlns:p="http://schemas.microsoft.com/office/2006/metadata/properties" xmlns:ns3="3ff682b1-32ee-400e-95e2-b7428a1ad258" xmlns:ns4="34b43659-a9ab-44c0-bce7-551d3726967f" targetNamespace="http://schemas.microsoft.com/office/2006/metadata/properties" ma:root="true" ma:fieldsID="5ea30f0b78c697e0f4b3195af65465ca" ns3:_="" ns4:_="">
    <xsd:import namespace="3ff682b1-32ee-400e-95e2-b7428a1ad258"/>
    <xsd:import namespace="34b43659-a9ab-44c0-bce7-551d3726967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682b1-32ee-400e-95e2-b7428a1ad25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43659-a9ab-44c0-bce7-551d372696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201F1-DDBA-4345-BF80-E4B843B25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f682b1-32ee-400e-95e2-b7428a1ad258"/>
    <ds:schemaRef ds:uri="34b43659-a9ab-44c0-bce7-551d372696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24F261-E803-4DC2-BC6C-A6729D5BB1E2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3ff682b1-32ee-400e-95e2-b7428a1ad258"/>
    <ds:schemaRef ds:uri="http://purl.org/dc/dcmitype/"/>
    <ds:schemaRef ds:uri="http://schemas.microsoft.com/office/2006/documentManagement/types"/>
    <ds:schemaRef ds:uri="http://schemas.microsoft.com/office/infopath/2007/PartnerControls"/>
    <ds:schemaRef ds:uri="34b43659-a9ab-44c0-bce7-551d3726967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75A0F25-2533-41F7-8152-51AE85A090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7622</TotalTime>
  <Words>294</Words>
  <Application>Microsoft Office PowerPoint</Application>
  <PresentationFormat>Breedbeeld</PresentationFormat>
  <Paragraphs>49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Wingdings 3</vt:lpstr>
      <vt:lpstr>Kantoorthema</vt:lpstr>
      <vt:lpstr>Thema Kaartvaardigheden Afstanden</vt:lpstr>
      <vt:lpstr>Wat ga je leren</vt:lpstr>
      <vt:lpstr>Uitzoomen</vt:lpstr>
      <vt:lpstr>PowerPoint-presentatie</vt:lpstr>
      <vt:lpstr>PowerPoint-presentatie</vt:lpstr>
      <vt:lpstr>PowerPoint-presentatie</vt:lpstr>
      <vt:lpstr>Afstanden</vt:lpstr>
      <vt:lpstr>absolute afstand</vt:lpstr>
      <vt:lpstr>PowerPoint-presentatie</vt:lpstr>
    </vt:vector>
  </TitlesOfParts>
  <Company>Ubbo Emmius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1 § 2</dc:title>
  <dc:creator>Hette Gubbels</dc:creator>
  <cp:lastModifiedBy>Hette Gubbels</cp:lastModifiedBy>
  <cp:revision>29</cp:revision>
  <dcterms:created xsi:type="dcterms:W3CDTF">2016-09-13T13:01:07Z</dcterms:created>
  <dcterms:modified xsi:type="dcterms:W3CDTF">2021-12-03T13:31:41Z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0x0101004C49EB3E7B04DC40B0D437496A1824EC</vt:lpwstr>
  </property>
</Properties>
</file>